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20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40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000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Online Blog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48996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console-based application built with Java, Hibernate and a layered architecture. Presented </a:t>
            </a:r>
            <a:r>
              <a:rPr lang="en-US" sz="140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</a:t>
            </a:r>
            <a:r>
              <a:rPr lang="en-US" sz="1400" b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Jayakanth</a:t>
            </a:r>
            <a:r>
              <a:rPr lang="en-US" sz="140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 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 project demo for computer science students and instructors.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53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Q&amp;A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8425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demonstrates a robust, layered blog platform implemented with Java, Hibernate and Maven. It emphasises separation of concerns, maintainability and clear data flow. Thank you — I’m happy to answer questions or walk through code snippets.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35367"/>
            <a:ext cx="57325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&amp; Project Goal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8425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objective was to build a Console-Based Online Blog Platform the right way: a professional, layered design that keeps code clean, maintainable and scalable. Implemented entirely in Java with Hibernate for persistence and Maven for dependency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046" y="438507"/>
            <a:ext cx="3776901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 — Overview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46" y="1255633"/>
            <a:ext cx="3181588" cy="19663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8046" y="3381375"/>
            <a:ext cx="1993344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Management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8046" y="3789878"/>
            <a:ext cx="3181588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Register, log in, and track current session state. Basic validation and session handling in the Service Layer.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945" y="1255633"/>
            <a:ext cx="3181707" cy="1966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38945" y="3381494"/>
            <a:ext cx="1993344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Post Management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3938945" y="3789998"/>
            <a:ext cx="3181707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posts, list all posts, and delete own posts. Ownership checks enforced by business logic.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46" y="4873943"/>
            <a:ext cx="3181588" cy="19663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8046" y="6999684"/>
            <a:ext cx="2219682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Comment Management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558046" y="7408188"/>
            <a:ext cx="3181588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 and add comments to any post. Comments stored with author and timestamp metadata.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368" y="1255633"/>
            <a:ext cx="6562606" cy="65626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7368" y="7997547"/>
            <a:ext cx="6562606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supports the essential blog workflows while remaining lightweight and easy to extend. Each feature maps to services and DAOs in the layered design.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808" y="442198"/>
            <a:ext cx="3216712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808" y="1266349"/>
            <a:ext cx="402074" cy="4020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808" y="1869400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Java 8+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62808" y="2281476"/>
            <a:ext cx="655617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language for application logic and models.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808" y="2860358"/>
            <a:ext cx="402074" cy="4020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2808" y="3463409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62808" y="3875484"/>
            <a:ext cx="655617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Relational database for persistent storage of users, posts and comments.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808" y="4454366"/>
            <a:ext cx="402074" cy="4020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2808" y="5057418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Hibernate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562808" y="5469493"/>
            <a:ext cx="655617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ORM layer — maps Java entities to database tables and generates schema.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2808" y="6048375"/>
            <a:ext cx="402074" cy="4020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62808" y="6651427"/>
            <a:ext cx="2010370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Maven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562808" y="7063502"/>
            <a:ext cx="655617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Dependency management and build lifecycle.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9035" y="1266349"/>
            <a:ext cx="6556177" cy="655617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19035" y="8003381"/>
            <a:ext cx="6556177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combination prioritises reliability, familiarity for Java developers, and a clear separation between code and database concerns.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8896588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Layered Architecture (How it’s organised)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491020"/>
            <a:ext cx="13190696" cy="60367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82115" y="2256136"/>
            <a:ext cx="2917941" cy="364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DAO &amp; Entities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382115" y="2724628"/>
            <a:ext cx="3216219" cy="583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DAOs access DB; Entities: User, Post, Comment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70643" y="4094438"/>
            <a:ext cx="2917940" cy="364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Layer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31737" y="4562930"/>
            <a:ext cx="2956846" cy="875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UserService and PostService implement business rules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382115" y="5264857"/>
            <a:ext cx="2917941" cy="364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382115" y="5733349"/>
            <a:ext cx="3216219" cy="583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App.java handles UI and controllers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19852" y="7759065"/>
            <a:ext cx="13190696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 layers enforce single responsibility and make it easy to change the UI without modifying business rules or database code. Colour accent: #3257b8ff highlights layer titles and arrows.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70979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Flow Example — Create Post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1 — UI: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App.java collects title and content from the user.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4175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2 — Service: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postService.createPost(title, content, currentUser) constructs a Post object and applies business rules (author assignment, validation).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453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3 — DAO: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postDao.savePost(newPost) is called. DAO opens a Hibernate Session and persists the entity.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441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 4 — Database: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Hibernate converts the entity to an INSERT SQL statement and writes to the posts table.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94296"/>
            <a:ext cx="760428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pipeline keeps business rules centralised and ensures persistence concerns are isolated to DAOs.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353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Design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8425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schema derived from entities includes three principal tables: users, posts and comments. One-to-many relationships: user -&gt; posts, post -&gt; comments. Corresponding many-to-one mappings exist on Post and Comment entities for author and parent post.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99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082" y="2854643"/>
            <a:ext cx="5004435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Live Demonstration — Script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55082" y="3884176"/>
            <a:ext cx="6566535" cy="1681520"/>
          </a:xfrm>
          <a:prstGeom prst="roundRect">
            <a:avLst>
              <a:gd name="adj" fmla="val 6526"/>
            </a:avLst>
          </a:prstGeom>
          <a:solidFill>
            <a:srgbClr val="FBFCF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82" y="3861316"/>
            <a:ext cx="6566535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603427"/>
            <a:ext cx="561499" cy="5614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26073" y="3743801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865108" y="4352092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Register &amp; Login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65108" y="4756785"/>
            <a:ext cx="614648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 user 'Alice' then log in to start a session.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7408783" y="3884176"/>
            <a:ext cx="6566535" cy="1681520"/>
          </a:xfrm>
          <a:prstGeom prst="roundRect">
            <a:avLst>
              <a:gd name="adj" fmla="val 6526"/>
            </a:avLst>
          </a:prstGeom>
          <a:solidFill>
            <a:srgbClr val="FBFCFE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783" y="3861316"/>
            <a:ext cx="6566535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301" y="3603427"/>
            <a:ext cx="561499" cy="56149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579775" y="3743801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618809" y="4352092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Create &amp; View Post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18809" y="4756785"/>
            <a:ext cx="61464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'My First Post' and verify it appears in the posts list with author 'Alice'.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655082" y="6033611"/>
            <a:ext cx="6566535" cy="1681520"/>
          </a:xfrm>
          <a:prstGeom prst="roundRect">
            <a:avLst>
              <a:gd name="adj" fmla="val 6526"/>
            </a:avLst>
          </a:prstGeom>
          <a:solidFill>
            <a:srgbClr val="FBFCFE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82" y="6010751"/>
            <a:ext cx="6566535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752862"/>
            <a:ext cx="561499" cy="561499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26073" y="5893237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865108" y="6501527"/>
            <a:ext cx="27164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Second User &amp; Comment</a:t>
            </a:r>
            <a:endParaRPr lang="en-US" sz="1800" dirty="0"/>
          </a:p>
        </p:txBody>
      </p:sp>
      <p:sp>
        <p:nvSpPr>
          <p:cNvPr id="21" name="Text 12"/>
          <p:cNvSpPr/>
          <p:nvPr/>
        </p:nvSpPr>
        <p:spPr>
          <a:xfrm>
            <a:off x="865108" y="6906220"/>
            <a:ext cx="61464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 'Bob', log in as Bob and add a comment to Alice's post; confirm visibility.</a:t>
            </a:r>
            <a:endParaRPr lang="en-US" sz="1450" dirty="0"/>
          </a:p>
        </p:txBody>
      </p:sp>
      <p:sp>
        <p:nvSpPr>
          <p:cNvPr id="22" name="Shape 13"/>
          <p:cNvSpPr/>
          <p:nvPr/>
        </p:nvSpPr>
        <p:spPr>
          <a:xfrm>
            <a:off x="7408783" y="6033611"/>
            <a:ext cx="6566535" cy="1681520"/>
          </a:xfrm>
          <a:prstGeom prst="roundRect">
            <a:avLst>
              <a:gd name="adj" fmla="val 6526"/>
            </a:avLst>
          </a:prstGeom>
          <a:solidFill>
            <a:srgbClr val="FBFCFE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783" y="6010751"/>
            <a:ext cx="6566535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301" y="5752862"/>
            <a:ext cx="561499" cy="561499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10579775" y="5893237"/>
            <a:ext cx="22455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750" dirty="0"/>
          </a:p>
        </p:txBody>
      </p:sp>
      <p:sp>
        <p:nvSpPr>
          <p:cNvPr id="26" name="Text 15"/>
          <p:cNvSpPr/>
          <p:nvPr/>
        </p:nvSpPr>
        <p:spPr>
          <a:xfrm>
            <a:off x="7618809" y="6501527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Ownership &amp; Delete</a:t>
            </a:r>
            <a:endParaRPr lang="en-US" sz="1800" dirty="0"/>
          </a:p>
        </p:txBody>
      </p:sp>
      <p:sp>
        <p:nvSpPr>
          <p:cNvPr id="27" name="Text 16"/>
          <p:cNvSpPr/>
          <p:nvPr/>
        </p:nvSpPr>
        <p:spPr>
          <a:xfrm>
            <a:off x="7618809" y="6906220"/>
            <a:ext cx="614648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 back in as Alice and delete the post. Service layer enforces that only the author may delete it.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479" y="315516"/>
            <a:ext cx="379940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&amp; Future Improvements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01479" y="877491"/>
            <a:ext cx="8184475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Hibernate mapping of One-to-Many relationships required careful annotation to avoid cascade and orphan issues.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1479" y="1101209"/>
            <a:ext cx="8184475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Hibernate Sessions to prevent LazyInitializationException when accessing lazy-loaded collections.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01479" y="1324928"/>
            <a:ext cx="8184475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 UI limits usability; session handling must be explicit in the app flow.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1479" y="1611749"/>
            <a:ext cx="8184475" cy="367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Planned improvements:</a:t>
            </a:r>
            <a:r>
              <a:rPr lang="en-US" sz="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add password hashing and salting for security, migrate to a web UI (Spring Boot + Thymeleaf or React), add post editing, user profiles and search functionality.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371" y="903327"/>
            <a:ext cx="5363051" cy="5363051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371" y="6395442"/>
            <a:ext cx="5363051" cy="53630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688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Jayakanth R</cp:lastModifiedBy>
  <cp:revision>4</cp:revision>
  <dcterms:created xsi:type="dcterms:W3CDTF">2025-10-27T05:08:31Z</dcterms:created>
  <dcterms:modified xsi:type="dcterms:W3CDTF">2025-10-28T07:03:33Z</dcterms:modified>
</cp:coreProperties>
</file>